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1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15"/>
  </p:normalViewPr>
  <p:slideViewPr>
    <p:cSldViewPr snapToGrid="0">
      <p:cViewPr varScale="1">
        <p:scale>
          <a:sx n="115" d="100"/>
          <a:sy n="115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ED217-B862-77CD-1F58-E62249464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DBE46-C5CC-29F5-14F3-F3906017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0FFAA-3079-1354-7071-27B3296AE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DE479-4655-B108-0DC8-E9AF6E61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37F5C-4C39-5E24-DD74-AC9A7BDF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04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77581-AFF1-ADA2-2109-FFBB108F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3AB54-700E-5A7F-B9D1-971241D95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FE3CE-1978-CD22-84F7-6EDDB13F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BB478-1C8C-362E-2FBA-DAE0FD88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3B0E-3078-D5A5-8972-E86AE2AD2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3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590582-E683-BE2F-C5A9-75EA56D25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B286B-7498-956B-B298-301A6A506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8C241-C896-3745-AE8C-ED7A5544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036FF-F5AB-BE35-B7C6-933E8379E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2DD1F-31DA-B764-2131-B961E904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4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6D40-77EA-56D8-20E9-F4758A42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B2A97-5C38-3B35-AC68-E3CB9735D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4F01D-F78D-96D4-8C8F-01CD4E7F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F991C-6F8B-B298-5CD3-1121CA02B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FB8AC-FA1F-400F-33B3-20823059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2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7824-FA0A-99E6-2ED2-7222AF8B8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876C9-ADBD-4070-5EF6-E62462C4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7D7A8-C155-C20D-B06C-58813350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282C7-2AAE-7FE8-18CB-2CE75581C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8FAA0-4837-D8E5-1074-F62DEF65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E04A-55DB-5EBD-F4AC-1E3E47463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BAFE9-3E75-585C-B083-66883A18D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0B213-CA23-26D3-EAEF-A4016796B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2058B-46E9-6028-4289-A118F9C59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F61AD-1DF3-C906-275F-64075F7F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196A2-E081-CFC9-A3D2-70FFABB45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4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779D-051A-877C-E76E-B103CA920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4AFBA-377D-14C3-1D5C-E26E8F0B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695A-6F49-1FF4-38B3-9B912C53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3F5B07-1442-D9D8-C0CA-1918E47CB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957187-D339-7048-4475-C4633712B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F90516-27AE-666E-F575-2C549ABA3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D9F25A-CDAE-158D-68EF-8CA35C61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E5BFA-3A2F-40BF-15DE-13FAACB4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0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6E05-B2E2-5C5C-1A01-EFAC8544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D7DF8D-58A5-0888-1ACE-98E4AD4A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8B04A-26A3-8E09-B92B-92B7FAE2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9321D-6565-D4ED-85C3-59736DF8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5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DED722-76FE-BEA5-FB51-FEEB2699E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85B36-5F9E-B7AE-4EAC-BE41A782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9A041-5FFD-EC54-468E-43B7B23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7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2B9F6-7FE8-033E-2C14-3ABC17E7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0B9AA-1129-6DEC-58E7-1ABE78CFD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3A235-491F-DEF1-A793-56294AEA0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C394F-2212-B155-D511-628EBF8E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D5DFF-C45C-C7B2-2590-9A9EB980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6F65B-D63B-8F38-372C-7A0D981A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8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1DBC-3AF5-C0D6-2336-1E701C4B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7639A-9DDB-DA39-FB2B-985F7B520A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4325C-F7D0-B70A-8E06-42A620356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3E2B7-9CB8-FD17-977A-9A3979388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C66DE-46DD-7651-6C8D-5246D909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DE0D5-D2BF-FFD1-5502-AF52041F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74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19DF4-DF76-2593-92AC-022BD746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4DE49-9C19-D692-1F69-D8CEBA731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8EDBD-8200-2FCE-7C83-ED1BBE291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B79B4-B8AD-D543-BB4A-97B9B60D8B33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52C64-8577-F519-632E-72D3E1D32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CDC24-28DC-940C-C86F-DB8D72A9A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FB205-01B7-8E40-A44C-C4C8F28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1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p570\lecture\negative_alpha\noc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26225" y="-530225"/>
            <a:ext cx="31877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D:\p570\lecture\negative_alpha\nt2_4000_oct_0.2_sxt_1.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9244" y="2826544"/>
            <a:ext cx="31686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D:\p570\lecture\positive_alpha\dq3e-5_oct_mp5_sxt_p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2981" y="2842419"/>
            <a:ext cx="3094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1828800" y="76201"/>
            <a:ext cx="4078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Nonlinear beam dynamics on resonance crossing </a:t>
            </a:r>
          </a:p>
        </p:txBody>
      </p:sp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990600"/>
            <a:ext cx="31210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365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Jing, Yichao</dc:creator>
  <cp:lastModifiedBy>Jing, Yichao</cp:lastModifiedBy>
  <cp:revision>1</cp:revision>
  <dcterms:created xsi:type="dcterms:W3CDTF">2022-11-29T16:36:35Z</dcterms:created>
  <dcterms:modified xsi:type="dcterms:W3CDTF">2022-11-29T16:37:02Z</dcterms:modified>
</cp:coreProperties>
</file>